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9"/>
  </p:notesMasterIdLst>
  <p:handoutMasterIdLst>
    <p:handoutMasterId r:id="rId10"/>
  </p:handout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6858000" cy="9906000" type="A4"/>
  <p:notesSz cx="6669088" cy="9775825"/>
  <p:custDataLst>
    <p:tags r:id="rId1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1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50" d="100"/>
          <a:sy n="50" d="100"/>
        </p:scale>
        <p:origin x="-2304" y="-6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2164AC4E-C5A2-40EB-8E46-7FDABFE6E4C8}" type="datetimeFigureOut">
              <a:rPr lang="en-US"/>
              <a:pPr>
                <a:defRPr/>
              </a:pPr>
              <a:t>9/25/2011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D4DF14CD-1C5F-4963-9797-FF0BF701EA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5201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4784340F-9AAC-4248-8F13-5D27847C7B87}" type="datetimeFigureOut">
              <a:rPr lang="en-US"/>
              <a:pPr>
                <a:defRPr/>
              </a:pPr>
              <a:t>9/25/2011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6925" y="733425"/>
            <a:ext cx="2535238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643438"/>
            <a:ext cx="5335588" cy="43989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3E715C61-5986-44ED-A2D3-A6A51BC184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588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O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 userDrawn="1"/>
        </p:nvSpPr>
        <p:spPr bwMode="auto">
          <a:xfrm rot="10800000" flipH="1">
            <a:off x="0" y="0"/>
            <a:ext cx="4191000" cy="762000"/>
          </a:xfrm>
          <a:prstGeom prst="snip1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en-US" sz="120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endParaRPr lang="en-US" sz="1200" dirty="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24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 dirty="0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280">
            <a:off x="5050143" y="8217202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6482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Monday Sep 26, 2011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6: Software Processes - Coping with Change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9578975"/>
            <a:ext cx="1600200" cy="277813"/>
          </a:xfrm>
        </p:spPr>
        <p:txBody>
          <a:bodyPr/>
          <a:lstStyle>
            <a:lvl1pPr>
              <a:defRPr sz="1200" b="1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AB93D643-8EE7-4A1D-B507-7E9ED11DB5FD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38845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E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 flipH="1">
            <a:off x="0" y="0"/>
            <a:ext cx="6858000" cy="762000"/>
            <a:chOff x="0" y="0"/>
            <a:chExt cx="6858000" cy="762000"/>
          </a:xfrm>
        </p:grpSpPr>
        <p:sp>
          <p:nvSpPr>
            <p:cNvPr id="3" name="Snip Single Corner Rectangle 2"/>
            <p:cNvSpPr/>
            <p:nvPr userDrawn="1"/>
          </p:nvSpPr>
          <p:spPr bwMode="auto">
            <a:xfrm rot="10800000" flipH="1">
              <a:off x="0" y="0"/>
              <a:ext cx="4191000" cy="762000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6858000" cy="381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</p:grpSp>
      <p:sp>
        <p:nvSpPr>
          <p:cNvPr id="5" name="Rectangle 4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1910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628">
            <a:off x="461902" y="8243484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-2286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Monday Sep 26, 2011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2540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6: Software Processes - Coping with Change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9578975"/>
            <a:ext cx="1600200" cy="277813"/>
          </a:xfrm>
        </p:spPr>
        <p:txBody>
          <a:bodyPr/>
          <a:lstStyle>
            <a:lvl1pPr algn="l">
              <a:defRPr sz="1200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fld id="{7AC77A4C-7640-425C-8FA2-A36E5EF11FCC}" type="slidenum">
              <a:rPr lang="en-US"/>
              <a:pPr>
                <a:defRPr/>
              </a:pPr>
              <a:t>‹#›</a:t>
            </a:fld>
            <a:r>
              <a:rPr lang="en-US" dirty="0"/>
              <a:t> </a:t>
            </a:r>
            <a:r>
              <a:rPr lang="en-US" b="1" dirty="0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325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331788" y="149225"/>
            <a:ext cx="6183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2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Monday Sep 26, 2011</a:t>
            </a:r>
            <a:endParaRPr lang="en-US"/>
          </a:p>
        </p:txBody>
      </p:sp>
      <p:sp>
        <p:nvSpPr>
          <p:cNvPr id="82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38"/>
            <a:ext cx="2171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Lecture 6: Software Processes - Coping with Change</a:t>
            </a:r>
            <a:endParaRPr lang="en-US"/>
          </a:p>
        </p:txBody>
      </p:sp>
      <p:sp>
        <p:nvSpPr>
          <p:cNvPr id="82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550B093A-C596-4EBD-87C1-79DD06CB2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7.xml"/><Relationship Id="rId7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0.xml"/><Relationship Id="rId7" Type="http://schemas.openxmlformats.org/officeDocument/2006/relationships/image" Target="../media/image11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13.xml"/><Relationship Id="rId7" Type="http://schemas.openxmlformats.org/officeDocument/2006/relationships/image" Target="../media/image14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16.xml"/><Relationship Id="rId7" Type="http://schemas.openxmlformats.org/officeDocument/2006/relationships/image" Target="../media/image17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6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19.xml"/><Relationship Id="rId7" Type="http://schemas.openxmlformats.org/officeDocument/2006/relationships/image" Target="../media/image20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3" r="42538"/>
          <a:stretch>
            <a:fillRect/>
          </a:stretch>
        </p:blipFill>
        <p:spPr bwMode="auto">
          <a:xfrm>
            <a:off x="0" y="762000"/>
            <a:ext cx="292100" cy="87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6: Software Processes - Coping with Change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Sep 26,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117FE15F-B628-443B-BB1B-F3EA3A6642A7}" type="slidenum">
              <a:rPr lang="en-US" b="0"/>
              <a:pPr>
                <a:defRPr/>
              </a:pPr>
              <a:t>1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2825356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38" r="14923"/>
          <a:stretch>
            <a:fillRect/>
          </a:stretch>
        </p:blipFill>
        <p:spPr bwMode="auto">
          <a:xfrm>
            <a:off x="6567488" y="762000"/>
            <a:ext cx="292100" cy="87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6: Software Processes - Coping with Change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Sep 26,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3D9353-8A48-4D68-89CD-264CDC1BADD3}" type="slidenum">
              <a:rPr lang="en-US"/>
              <a:pPr>
                <a:defRPr/>
              </a:pPr>
              <a:t>2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804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3" r="42538"/>
          <a:stretch>
            <a:fillRect/>
          </a:stretch>
        </p:blipFill>
        <p:spPr bwMode="auto">
          <a:xfrm>
            <a:off x="0" y="762000"/>
            <a:ext cx="292100" cy="87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6: Software Processes - Coping with Change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Sep 26,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117FE15F-B628-443B-BB1B-F3EA3A6642A7}" type="slidenum">
              <a:rPr lang="en-US" b="0"/>
              <a:pPr>
                <a:defRPr/>
              </a:pPr>
              <a:t>3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497200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38" r="14923"/>
          <a:stretch>
            <a:fillRect/>
          </a:stretch>
        </p:blipFill>
        <p:spPr bwMode="auto">
          <a:xfrm>
            <a:off x="6567488" y="762000"/>
            <a:ext cx="292100" cy="87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6: Software Processes - Coping with Change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Sep 26,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3D9353-8A48-4D68-89CD-264CDC1BADD3}" type="slidenum">
              <a:rPr lang="en-US"/>
              <a:pPr>
                <a:defRPr/>
              </a:pPr>
              <a:t>4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384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3" r="42538"/>
          <a:stretch>
            <a:fillRect/>
          </a:stretch>
        </p:blipFill>
        <p:spPr bwMode="auto">
          <a:xfrm>
            <a:off x="0" y="762000"/>
            <a:ext cx="292100" cy="87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6: Software Processes - Coping with Change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Sep 26,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117FE15F-B628-443B-BB1B-F3EA3A6642A7}" type="slidenum">
              <a:rPr lang="en-US" b="0"/>
              <a:pPr>
                <a:defRPr/>
              </a:pPr>
              <a:t>5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449842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38" r="14923"/>
          <a:stretch>
            <a:fillRect/>
          </a:stretch>
        </p:blipFill>
        <p:spPr bwMode="auto">
          <a:xfrm>
            <a:off x="6567488" y="762000"/>
            <a:ext cx="292100" cy="87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6: Software Processes - Coping with Change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Sep 26,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3D9353-8A48-4D68-89CD-264CDC1BADD3}" type="slidenum">
              <a:rPr lang="en-US"/>
              <a:pPr>
                <a:defRPr/>
              </a:pPr>
              <a:t>6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807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3" r="42538"/>
          <a:stretch>
            <a:fillRect/>
          </a:stretch>
        </p:blipFill>
        <p:spPr bwMode="auto">
          <a:xfrm>
            <a:off x="0" y="762000"/>
            <a:ext cx="292100" cy="87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6: Software Processes - Coping with Change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Sep 26,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117FE15F-B628-443B-BB1B-F3EA3A6642A7}" type="slidenum">
              <a:rPr lang="en-US" b="0"/>
              <a:pPr>
                <a:defRPr/>
              </a:pPr>
              <a:t>7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6202666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8"/>
</p:tagLst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3171</TotalTime>
  <Words>133</Words>
  <Application>Microsoft Office PowerPoint</Application>
  <PresentationFormat>A4 Paper (210x297 mm)</PresentationFormat>
  <Paragraphs>28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Balloons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Slide With Notes Layout Definition Template</dc:title>
  <dc:creator>Shyam Pillai</dc:creator>
  <dc:description>© 2002 Shyam Pillai._x000d_
All rights reserved.</dc:description>
  <cp:lastModifiedBy>aljasser</cp:lastModifiedBy>
  <cp:revision>47</cp:revision>
  <cp:lastPrinted>2011-09-14T11:46:41Z</cp:lastPrinted>
  <dcterms:created xsi:type="dcterms:W3CDTF">2002-03-12T03:05:55Z</dcterms:created>
  <dcterms:modified xsi:type="dcterms:W3CDTF">2011-09-25T16:13:47Z</dcterms:modified>
</cp:coreProperties>
</file>